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8" r:id="rId5"/>
    <p:sldId id="258" r:id="rId6"/>
    <p:sldId id="260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>
      <p:cViewPr varScale="1">
        <p:scale>
          <a:sx n="121" d="100"/>
          <a:sy n="121" d="100"/>
        </p:scale>
        <p:origin x="13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605-E873-422D-8B2B-8FCF09735275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Taak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Dieptewerking</a:t>
            </a:r>
          </a:p>
          <a:p>
            <a:r>
              <a:rPr lang="nl-NL" dirty="0"/>
              <a:t>Voorgrond-achtergrond</a:t>
            </a:r>
          </a:p>
        </p:txBody>
      </p:sp>
    </p:spTree>
    <p:extLst>
      <p:ext uri="{BB962C8B-B14F-4D97-AF65-F5344CB8AC3E}">
        <p14:creationId xmlns:p14="http://schemas.microsoft.com/office/powerpoint/2010/main" val="11331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78378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1255"/>
            <a:ext cx="4248471" cy="64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05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81" y="404664"/>
            <a:ext cx="384042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2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76" y="1414463"/>
            <a:ext cx="6576392" cy="43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3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99418" cy="438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6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136321" cy="468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9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75710"/>
            <a:ext cx="4248472" cy="578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8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0122"/>
            <a:ext cx="7065846" cy="47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181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5</Words>
  <Application>Microsoft Macintosh PowerPoint</Application>
  <PresentationFormat>Diavoorstelling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Taak 4</vt:lpstr>
      <vt:lpstr>PowerPoint-presentatie</vt:lpstr>
      <vt:lpstr>PowerPoint-presentatie</vt:lpstr>
      <vt:lpstr>PowerPoint-presentatie</vt:lpstr>
      <vt:lpstr>Achtergrond 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1</dc:title>
  <dc:creator>Elfi Voermans</dc:creator>
  <cp:lastModifiedBy>Inge van Steen</cp:lastModifiedBy>
  <cp:revision>28</cp:revision>
  <dcterms:created xsi:type="dcterms:W3CDTF">2013-08-27T11:14:54Z</dcterms:created>
  <dcterms:modified xsi:type="dcterms:W3CDTF">2022-08-04T12:45:47Z</dcterms:modified>
</cp:coreProperties>
</file>